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0"/>
  </p:notesMasterIdLst>
  <p:handoutMasterIdLst>
    <p:handoutMasterId r:id="rId11"/>
  </p:handoutMasterIdLst>
  <p:sldIdLst>
    <p:sldId id="265" r:id="rId3"/>
    <p:sldId id="310" r:id="rId4"/>
    <p:sldId id="311" r:id="rId5"/>
    <p:sldId id="313" r:id="rId6"/>
    <p:sldId id="312" r:id="rId7"/>
    <p:sldId id="314" r:id="rId8"/>
    <p:sldId id="315" r:id="rId9"/>
  </p:sldIdLst>
  <p:sldSz cx="12188825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8" autoAdjust="0"/>
    <p:restoredTop sz="94629" autoAdjust="0"/>
  </p:normalViewPr>
  <p:slideViewPr>
    <p:cSldViewPr showGuides="1">
      <p:cViewPr varScale="1">
        <p:scale>
          <a:sx n="70" d="100"/>
          <a:sy n="70" d="100"/>
        </p:scale>
        <p:origin x="72" y="13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4/24/2016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4/24/2016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4/24/2016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/>
              <a:pPr/>
              <a:t>4/24/2016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FlyOuT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12" y="1556792"/>
            <a:ext cx="3595837" cy="359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92316E-6 -4.44444E-6 L 0.26492 -0.23541 L 0.31767 -0.28217 " pathEditMode="relative" ptsTypes="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25860" y="3212976"/>
            <a:ext cx="9134391" cy="4114801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What is actually </a:t>
            </a:r>
            <a:r>
              <a:rPr lang="en-US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FlyOuT</a:t>
            </a:r>
            <a:endParaRPr lang="en-US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Why we have the need for such application</a:t>
            </a:r>
            <a:endParaRPr 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&lt;string name=“</a:t>
            </a:r>
            <a:r>
              <a:rPr lang="en-US" sz="2000" b="1" spc="0" dirty="0" err="1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hello_world</a:t>
            </a:r>
            <a:r>
              <a:rPr lang="en-US" sz="2000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”&gt; </a:t>
            </a:r>
            <a:r>
              <a:rPr lang="en-US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HELLO WORLD! </a:t>
            </a:r>
            <a:r>
              <a:rPr lang="en-US" sz="2000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&lt;/string&gt;</a:t>
            </a:r>
            <a:endParaRPr lang="mk-MK" sz="2000" b="1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488" y="2060848"/>
            <a:ext cx="2339333" cy="43158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668" y="2447298"/>
            <a:ext cx="1944216" cy="342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2132856"/>
            <a:ext cx="2218667" cy="396039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How do we use </a:t>
            </a:r>
            <a:r>
              <a:rPr lang="en-US" b="1" spc="0" dirty="0" err="1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FlyOuT</a:t>
            </a:r>
            <a:endParaRPr lang="mk-MK" b="1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77788" y="2743199"/>
            <a:ext cx="9134391" cy="4114801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Start with choosing a location from where you take off</a:t>
            </a: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Right after that choose the date when will you take off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668" y="2492896"/>
            <a:ext cx="1869726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480" y="1844824"/>
            <a:ext cx="2248934" cy="4149080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765820" y="2636912"/>
            <a:ext cx="9134391" cy="4114801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Right after choosing CHECK</a:t>
            </a: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List of the weather results for your chosen location</a:t>
            </a:r>
            <a:endParaRPr 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1138" y="2204864"/>
            <a:ext cx="1915762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More options</a:t>
            </a:r>
            <a:endParaRPr lang="mk-MK" b="1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04" y="2497154"/>
            <a:ext cx="9134391" cy="4114801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Two buttons</a:t>
            </a: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CHECK HOURLY gives weather info for every hour</a:t>
            </a: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CHECK MAP gives you the map location from your take</a:t>
            </a:r>
          </a:p>
          <a:p>
            <a:pPr marL="0" indent="0">
              <a:buNone/>
            </a:pPr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off </a:t>
            </a:r>
            <a:endParaRPr lang="mk-MK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235" y="1844824"/>
            <a:ext cx="2561179" cy="47251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660" y="2276872"/>
            <a:ext cx="2132401" cy="379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The map</a:t>
            </a:r>
            <a:endParaRPr lang="mk-MK" b="1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5820" y="2743199"/>
            <a:ext cx="9134391" cy="4114801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final view</a:t>
            </a:r>
          </a:p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Marker from your location</a:t>
            </a:r>
            <a:endParaRPr lang="mk-MK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604" y="1412776"/>
            <a:ext cx="2561179" cy="4725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668" y="1788818"/>
            <a:ext cx="2150223" cy="382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518" y="260648"/>
            <a:ext cx="3353267" cy="6186475"/>
          </a:xfrm>
          <a:prstGeom prst="rect">
            <a:avLst/>
          </a:prstGeom>
        </p:spPr>
      </p:pic>
      <p:pic>
        <p:nvPicPr>
          <p:cNvPr id="4" name="2016_04_24_10_00_0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89883" y="836712"/>
            <a:ext cx="2816698" cy="4896544"/>
          </a:xfrm>
        </p:spPr>
      </p:pic>
    </p:spTree>
    <p:extLst>
      <p:ext uri="{BB962C8B-B14F-4D97-AF65-F5344CB8AC3E}">
        <p14:creationId xmlns:p14="http://schemas.microsoft.com/office/powerpoint/2010/main" val="220101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0</TotalTime>
  <Words>96</Words>
  <Application>Microsoft Office PowerPoint</Application>
  <PresentationFormat>Custom</PresentationFormat>
  <Paragraphs>17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Corbel</vt:lpstr>
      <vt:lpstr>Digital Blue Tunnel 16x9</vt:lpstr>
      <vt:lpstr>FlyOuT</vt:lpstr>
      <vt:lpstr>&lt;string name=“hello_world”&gt; HELLO WORLD! &lt;/string&gt;</vt:lpstr>
      <vt:lpstr>How do we use FlyOuT</vt:lpstr>
      <vt:lpstr>PowerPoint Presentation</vt:lpstr>
      <vt:lpstr>More options</vt:lpstr>
      <vt:lpstr>The map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2016-04-23T23:49:24Z</dcterms:created>
  <dcterms:modified xsi:type="dcterms:W3CDTF">2016-04-24T08:28:00Z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